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090A-C5FA-4530-B1D5-A919CE28C9B6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D52-20D3-4D91-82D0-134BE9C183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090A-C5FA-4530-B1D5-A919CE28C9B6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D52-20D3-4D91-82D0-134BE9C18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090A-C5FA-4530-B1D5-A919CE28C9B6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D52-20D3-4D91-82D0-134BE9C18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090A-C5FA-4530-B1D5-A919CE28C9B6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D52-20D3-4D91-82D0-134BE9C18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090A-C5FA-4530-B1D5-A919CE28C9B6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FF58D52-20D3-4D91-82D0-134BE9C18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090A-C5FA-4530-B1D5-A919CE28C9B6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D52-20D3-4D91-82D0-134BE9C18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090A-C5FA-4530-B1D5-A919CE28C9B6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D52-20D3-4D91-82D0-134BE9C18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090A-C5FA-4530-B1D5-A919CE28C9B6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D52-20D3-4D91-82D0-134BE9C18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090A-C5FA-4530-B1D5-A919CE28C9B6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D52-20D3-4D91-82D0-134BE9C18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090A-C5FA-4530-B1D5-A919CE28C9B6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D52-20D3-4D91-82D0-134BE9C18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090A-C5FA-4530-B1D5-A919CE28C9B6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D52-20D3-4D91-82D0-134BE9C18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94090A-C5FA-4530-B1D5-A919CE28C9B6}" type="datetimeFigureOut">
              <a:rPr lang="en-US" smtClean="0"/>
              <a:pPr/>
              <a:t>3/18/2014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F58D52-20D3-4D91-82D0-134BE9C183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36576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POST GAME</a:t>
            </a:r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196816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276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screw up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Were we out of position?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Did we incorrectly enforce a rule?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Did we correct any mistakes?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How did the screw up affect the game?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Did our calls agitate the coaches?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Did we fail to give the game our best effort?</a:t>
            </a:r>
          </a:p>
          <a:p>
            <a:pPr marL="585216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880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SELF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4236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On the drive home review your performance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Be honest in your evaluation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What areas do I need improvement?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What rules am I questioning?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64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/>
          <a:lstStyle/>
          <a:p>
            <a:r>
              <a:rPr lang="en-US" dirty="0" smtClean="0"/>
              <a:t>BEFORE LEAVING THE FIELD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077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752600"/>
          </a:xfrm>
        </p:spPr>
        <p:txBody>
          <a:bodyPr/>
          <a:lstStyle/>
          <a:p>
            <a:r>
              <a:rPr lang="en-US" dirty="0" smtClean="0"/>
              <a:t>CHECK FOR APPEALS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905000"/>
            <a:ext cx="3354388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offensive tEAM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05400" y="1905000"/>
            <a:ext cx="35814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Defensive team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066800" y="3124200"/>
            <a:ext cx="3200400" cy="3001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Pulled foot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No control of ball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Trapped ball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Missed tag or base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Obstruction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3124200"/>
            <a:ext cx="3657600" cy="3001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Missed base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Left base early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Runner didn’t tag up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Interference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961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76400"/>
          </a:xfrm>
        </p:spPr>
        <p:txBody>
          <a:bodyPr/>
          <a:lstStyle/>
          <a:p>
            <a:r>
              <a:rPr lang="en-US" dirty="0" smtClean="0"/>
              <a:t>LEAVE FIELD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1856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Avoid coaches and players if possible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Leave field from location of least resistance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Return game balls to home bench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Resist discussing game until away from field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30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676400"/>
          </a:xfrm>
        </p:spPr>
        <p:txBody>
          <a:bodyPr/>
          <a:lstStyle/>
          <a:p>
            <a:r>
              <a:rPr lang="en-US" dirty="0" smtClean="0"/>
              <a:t>AWAY FROM THE FIELD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898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447800"/>
          </a:xfrm>
        </p:spPr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5196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Rulings made in the game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Were the rules correctly interpreted &amp; enforced?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Did we confer with our partner on any plays? Should we?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How did the rulings affect the play or outcome?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687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600200"/>
          </a:xfrm>
        </p:spPr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Unusual plays during game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Were we prepared for the play?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Were we in position to make the correct call?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Did we move to get in position?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What could we do to officiate the play better?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762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233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Pregame plan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Did we follow our pregame plan?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Did we anticipate plays that occurred?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Were we prepared when the play happened?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Did we respond properly?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What can we do to be better prepared?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09455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05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did we do well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Did we use correct mechanics?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Did we work as a team?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Did we correctly enforced the rules?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Were we in the proper position to make calls?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Were our calls consistent?  Strike zone?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99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309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POST GAME</vt:lpstr>
      <vt:lpstr>BEFORE LEAVING THE FIELD</vt:lpstr>
      <vt:lpstr>CHECK FOR APPEALS</vt:lpstr>
      <vt:lpstr>LEAVE FIELD TOGETHER</vt:lpstr>
      <vt:lpstr>AWAY FROM THE FIELD</vt:lpstr>
      <vt:lpstr>DISCUSS</vt:lpstr>
      <vt:lpstr>DISCUSS</vt:lpstr>
      <vt:lpstr>DISCUSS</vt:lpstr>
      <vt:lpstr>DISCUSS</vt:lpstr>
      <vt:lpstr>DISCUSS</vt:lpstr>
      <vt:lpstr>SELF EVALUATION</vt:lpstr>
      <vt:lpstr>QUESTIONS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GAME</dc:title>
  <dc:creator>Owner</dc:creator>
  <cp:lastModifiedBy>Wally Larsen</cp:lastModifiedBy>
  <cp:revision>29</cp:revision>
  <dcterms:created xsi:type="dcterms:W3CDTF">2014-01-24T01:58:39Z</dcterms:created>
  <dcterms:modified xsi:type="dcterms:W3CDTF">2014-03-18T17:37:55Z</dcterms:modified>
</cp:coreProperties>
</file>